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19E7-6ED6-4FFD-B0D1-A2E75221046B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EC03-DE56-46E2-BE11-821CC09A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mmary_of_Decameron_tales" TargetMode="External"/><Relationship Id="rId7" Type="http://schemas.openxmlformats.org/officeDocument/2006/relationships/hyperlink" Target="https://www.wikiart.org/ru/nikolya-pussen/chuma-v-ashdode-1630" TargetMode="External"/><Relationship Id="rId2" Type="http://schemas.openxmlformats.org/officeDocument/2006/relationships/hyperlink" Target="https://www.wikiwand.com/sr/%D0%9D%D0%B0%D0%BF%D0%BE%D0%BB%D0%B5%D0%BE%D0%BD_I_%D0%91%D0%BE%D0%BD%D0%B0%D0%BF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A%D1%80%D0%B8%D0%BA_(%D0%B4%D0%B5%D0%BB%D0%BE)" TargetMode="External"/><Relationship Id="rId5" Type="http://schemas.openxmlformats.org/officeDocument/2006/relationships/hyperlink" Target="http://www.avantartmagazin.com/smrt-nadezde-petrovic/" TargetMode="External"/><Relationship Id="rId4" Type="http://schemas.openxmlformats.org/officeDocument/2006/relationships/hyperlink" Target="https://rs.sputniknews.com/kultura/201909081120779445-tri-heroine-zabelezile-nedokucive-istine-balkana-fot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toine-Jean_Gros_-_Napoleon posecuje kuzne u Ja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143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Епидемије у уметности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Извори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https://www.wikiwand.com/sr/%D0%9D%D0%B0%D0%BF%D0%BE%D0%BB%D0%B5%D0%BE%D0%BD_I_%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D0%91%D0%BE%D0%BD%D0%B0%D0%BF%D0%B0%D1%80%D1%82%D0%B0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en.wikipedia.org/wiki/Summary_of_Decameron_tales</a:t>
            </a:r>
            <a:endParaRPr lang="sr-Cyrl-RS" sz="1600" dirty="0" smtClean="0"/>
          </a:p>
          <a:p>
            <a:r>
              <a:rPr lang="en-US" sz="1600" dirty="0" smtClean="0">
                <a:hlinkClick r:id="rId4"/>
              </a:rPr>
              <a:t>https://rs.sputniknews.com/kultura/201909081120779445-tri-heroine-zabelezile-nedokucive-istine-balkana-foto/</a:t>
            </a:r>
            <a:endParaRPr lang="sr-Cyrl-RS" sz="1600" dirty="0" smtClean="0"/>
          </a:p>
          <a:p>
            <a:r>
              <a:rPr lang="en-US" sz="1600" dirty="0" smtClean="0">
                <a:hlinkClick r:id="rId5"/>
              </a:rPr>
              <a:t>http://www.avantartmagazin.com/smrt-nadezde-petrovic</a:t>
            </a:r>
            <a:r>
              <a:rPr lang="en-US" sz="1600" dirty="0" smtClean="0">
                <a:hlinkClick r:id="rId5"/>
              </a:rPr>
              <a:t>/</a:t>
            </a:r>
            <a:endParaRPr lang="sr-Cyrl-RS" sz="1600" dirty="0" smtClean="0"/>
          </a:p>
          <a:p>
            <a:r>
              <a:rPr lang="en-US" sz="1600" dirty="0" smtClean="0">
                <a:hlinkClick r:id="rId6"/>
              </a:rPr>
              <a:t>https://sr.wikipedia.org/wiki/%D0%9A%D1%80%D0%B8%D0%BA_(%D0%B4%D0%B5%D0%BB%D0%BE)</a:t>
            </a:r>
            <a:endParaRPr lang="sr-Cyrl-RS" sz="1600" dirty="0" smtClean="0"/>
          </a:p>
          <a:p>
            <a:r>
              <a:rPr lang="en-US" sz="1600" smtClean="0">
                <a:hlinkClick r:id="rId7"/>
              </a:rPr>
              <a:t>https://www.wikiart.org/ru/nikolya-pussen/chuma-v-ashdode-1630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7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Хронолошки гледано, епидемија у виду непознате болести која коси становништво, не бирајући време, место, узраст, друштвену позицију јавља се таман у моменту освешћивања и буђења света из мрака средњовековне догме, десила се куга.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Waterhouse_decame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912" y="1600200"/>
            <a:ext cx="7720088" cy="4859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334000" cy="5668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      Страх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не престаје, пренеће се до епохе романтизма када ће га у лику прокуженог младића обликовати По у </a:t>
            </a:r>
            <a:r>
              <a:rPr lang="sr-Cyrl-RS" sz="2100" i="1" dirty="0">
                <a:latin typeface="Times New Roman" pitchFamily="18" charset="0"/>
                <a:cs typeface="Times New Roman" pitchFamily="18" charset="0"/>
              </a:rPr>
              <a:t>Маски црвене смрти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, где Просперо изолује у свој замак свој кружоок и организује неку врсту карантина. Како се цивилизација осилила верујући у моћ медицине Борисав Пекић је романом </a:t>
            </a:r>
            <a:r>
              <a:rPr lang="sr-Cyrl-RS" sz="2100" i="1" dirty="0">
                <a:latin typeface="Times New Roman" pitchFamily="18" charset="0"/>
                <a:cs typeface="Times New Roman" pitchFamily="18" charset="0"/>
              </a:rPr>
              <a:t>Беснило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 показао да је крах неминован уколико се у популацију унесе страх у виду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неизвесне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борбе са невидљивим непријатељем, изоловани су путници на аеродрому Хитроу, а заједничко сваком од ових дела није само тема епидемије већ питање какав ће бити свет када се она заврши.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52400"/>
            <a:ext cx="2182215" cy="3276600"/>
          </a:xfrm>
          <a:prstGeom prst="rect">
            <a:avLst/>
          </a:prstGeom>
        </p:spPr>
      </p:pic>
      <p:pic>
        <p:nvPicPr>
          <p:cNvPr id="6" name="Picture 5" descr="peki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429000"/>
            <a:ext cx="2167622" cy="333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faul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2000" contrast="4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81000"/>
            <a:ext cx="8915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најсавршеније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биће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космосу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Cyrl-R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врхунац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стваралачке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еволуције</a:t>
            </a:r>
            <a:r>
              <a:rPr kumimoji="0" lang="sr-Cyrl-R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sz="1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sr-Cyrl-R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59080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Вирус има право на живот, али он зависи од туђе смрти, вирус нема мање право на убијање да би живео него људи који убајају да би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владали.</a:t>
            </a:r>
          </a:p>
          <a:p>
            <a:endParaRPr lang="sr-Cyrl-RS" dirty="0">
              <a:solidFill>
                <a:schemeClr val="bg1"/>
              </a:solidFill>
            </a:endParaRPr>
          </a:p>
          <a:p>
            <a:endParaRPr lang="sr-Cyrl-R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Борислав Пекић, </a:t>
            </a:r>
            <a:r>
              <a:rPr lang="sr-Cyrl-RS" i="1" dirty="0" smtClean="0">
                <a:solidFill>
                  <a:schemeClr val="bg1"/>
                </a:solidFill>
              </a:rPr>
              <a:t>Беснило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У епидемијама се не такмичи наука с болешћу већ гробари са смрћу.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486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У карантину се увиђа природна  непосредност  у односима, оно што недостаје извештаченом свету напољу.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11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Они у карантину су таоци вируса, киднаповао их је због свег зла које је човек нанео природи.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uric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-2000"/>
          </a:blip>
          <a:stretch>
            <a:fillRect/>
          </a:stretch>
        </p:blipFill>
        <p:spPr>
          <a:xfrm>
            <a:off x="0" y="0"/>
            <a:ext cx="9144000" cy="6834688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Наш савремени писац Вуле Журић приповеда о мукама Ирижана у борби са епидемијом куге крајем 18.века. Аутентичном лексиком и говором ондашњег српског живља на граници Аустрије и Турске говори се о отварању карантина, народној патњи и празноверју којима се објашњава појава страшне болести.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724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Срем 1795. бори се са заразом тако што оболеле смешта у шпитаљ или им забрањује излазак из куће – Смедерево 2020. води исту битку на исти начин.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1915. </a:t>
            </a:r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Србију је задесила пандемија пегавог тифуса.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свега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пет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месеци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однела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око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150 000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живота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дакле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читав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Први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светски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1914.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године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жртава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Церској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Колубарској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бици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R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Надежда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Петровић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пандемије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волонтирала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једна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бројних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болничарки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војној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болници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Ваљеву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1800" dirty="0"/>
          </a:p>
          <a:p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Надежда Петровић слика Везиров мост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120779209_0_7_1000_548_1000x541_80_0_0_da2146cbe172a0c481fc9aca84454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74696"/>
            <a:ext cx="7391400" cy="3998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981200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Ваљевска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болница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једна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врста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визуелног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идентитета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страшне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повести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епидемији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Мало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слика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домаћој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уметничкој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ризници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непосредан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начин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сведоче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моћи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уметности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заклони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стварност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вери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уметника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лепота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заиста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спасити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 descr="valjevska-bolnica-1024x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209800"/>
            <a:ext cx="4267200" cy="3981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63246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Надежда Петровић, 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Ваљевска болница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vard Munk - Kr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533400"/>
            <a:ext cx="4306436" cy="5486400"/>
          </a:xfrm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Данас живимо интернационални мотив страха и страдања у суочавању са невидљивим противником. Уметничку имагинацију интензивирале су личне трагедије и самих писаца, па се тако присећамо и Бранка Радичевића који у својим стиховима зна ,,да ће овог пролећа закашљати ружно”. Пратимо вишевековно уметничко, ликовно и књижевно уобличавање ових мотива.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248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Едвард Мунк,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Крик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colas_Poussin_-_The_Plague_at_Ashd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998330" cy="4408772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Причање је, како је Андрић говорио, победа над временом. Уметник већ вековима инспирацију налази у причи која побеђује понор страха. У историји цивилзације, у стогодишњим размацима појављују се велике кризе, свет остаје немоћан пред вишом силом која њиме невидљиво управља.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400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Никола Пусен, 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Куга у Ашдоду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570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Извори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Sanja</cp:lastModifiedBy>
  <cp:revision>25</cp:revision>
  <dcterms:created xsi:type="dcterms:W3CDTF">2020-05-19T16:19:47Z</dcterms:created>
  <dcterms:modified xsi:type="dcterms:W3CDTF">2020-05-20T11:21:47Z</dcterms:modified>
</cp:coreProperties>
</file>